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2" r:id="rId6"/>
    <p:sldId id="263" r:id="rId7"/>
    <p:sldId id="264" r:id="rId8"/>
    <p:sldId id="265" r:id="rId9"/>
    <p:sldId id="266" r:id="rId10"/>
    <p:sldId id="267" r:id="rId11"/>
    <p:sldId id="259" r:id="rId12"/>
    <p:sldId id="257" r:id="rId13"/>
    <p:sldId id="258" r:id="rId14"/>
    <p:sldId id="26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55FFAD-5B31-D541-AF0E-84759B582109}" v="78" dt="2023-07-28T18:45:44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3"/>
  </p:normalViewPr>
  <p:slideViewPr>
    <p:cSldViewPr snapToGrid="0">
      <p:cViewPr varScale="1">
        <p:scale>
          <a:sx n="67" d="100"/>
          <a:sy n="67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30FD-2388-C9B6-6B1C-7143D5C59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238" y="3015048"/>
            <a:ext cx="5325762" cy="1403866"/>
          </a:xfrm>
        </p:spPr>
        <p:txBody>
          <a:bodyPr anchor="b">
            <a:normAutofit/>
          </a:bodyPr>
          <a:lstStyle>
            <a:lvl1pPr algn="l">
              <a:defRPr sz="4000" b="1" i="0">
                <a:latin typeface="Gotham Bold" pitchFamily="2" charset="0"/>
                <a:ea typeface="Roboto Slab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9BA64-ED5B-8152-6114-1B50C2828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0239" y="4586074"/>
            <a:ext cx="5325761" cy="472646"/>
          </a:xfrm>
        </p:spPr>
        <p:txBody>
          <a:bodyPr/>
          <a:lstStyle>
            <a:lvl1pPr marL="0" indent="0" algn="l">
              <a:buNone/>
              <a:defRPr sz="2400"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527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3 -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07238-4B3C-F3B8-C42B-6743145B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350"/>
            <a:ext cx="10515600" cy="2852737"/>
          </a:xfrm>
        </p:spPr>
        <p:txBody>
          <a:bodyPr anchor="b">
            <a:normAutofit/>
          </a:bodyPr>
          <a:lstStyle>
            <a:lvl1pPr algn="ctr">
              <a:defRPr sz="4000" b="1" i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BA7CB-B676-2CE3-A4CB-9419DD7B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31741"/>
            <a:ext cx="10515600" cy="2357909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94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4 - Cityscap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C461818-0C86-A81B-5537-BB4BA1C1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351"/>
            <a:ext cx="5698524" cy="1913066"/>
          </a:xfrm>
        </p:spPr>
        <p:txBody>
          <a:bodyPr anchor="b">
            <a:normAutofit/>
          </a:bodyPr>
          <a:lstStyle>
            <a:lvl1pPr algn="l">
              <a:defRPr sz="4000" b="1" i="0">
                <a:solidFill>
                  <a:srgbClr val="002060"/>
                </a:solidFill>
                <a:latin typeface="Gotham Bold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25257B9-7EBA-7FD5-8C30-4A2D77FCB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42054"/>
            <a:ext cx="5264150" cy="2357909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002060"/>
                </a:solidFill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5748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4 - Kayake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7927-FFC6-07EF-B1A9-B28B557C0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351"/>
            <a:ext cx="5698524" cy="1913066"/>
          </a:xfrm>
        </p:spPr>
        <p:txBody>
          <a:bodyPr anchor="b">
            <a:normAutofit/>
          </a:bodyPr>
          <a:lstStyle>
            <a:lvl1pPr algn="l">
              <a:defRPr sz="4000" b="1" i="0">
                <a:solidFill>
                  <a:srgbClr val="002060"/>
                </a:solidFill>
                <a:latin typeface="Gotham Bold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F56D2-09BF-09BB-AD1A-8BE60704D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42054"/>
            <a:ext cx="5704874" cy="2357909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002060"/>
                </a:solidFill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11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B49E-C938-E812-0F84-BEF1C1C9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844" y="1473415"/>
            <a:ext cx="11405286" cy="684361"/>
          </a:xfrm>
        </p:spPr>
        <p:txBody>
          <a:bodyPr>
            <a:normAutofit/>
          </a:bodyPr>
          <a:lstStyle>
            <a:lvl1pPr>
              <a:defRPr sz="3600" b="1" i="0">
                <a:latin typeface="Gotham Bold" pitchFamily="2" charset="0"/>
                <a:ea typeface="Roboto Slab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1FE5-8A82-BCE8-71ED-AB5FB6C8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4" y="2286001"/>
            <a:ext cx="11405286" cy="4142095"/>
          </a:xfrm>
        </p:spPr>
        <p:txBody>
          <a:bodyPr/>
          <a:lstStyle>
            <a:lvl1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Gotham Medium" pitchFamily="2" charset="0"/>
              </a:defRPr>
            </a:lvl1pPr>
            <a:lvl2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Gotham Medium" pitchFamily="2" charset="0"/>
              </a:defRPr>
            </a:lvl2pPr>
            <a:lvl3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Gotham Medium" pitchFamily="2" charset="0"/>
              </a:defRPr>
            </a:lvl3pPr>
            <a:lvl4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Gotham Medium" pitchFamily="2" charset="0"/>
              </a:defRPr>
            </a:lvl4pPr>
            <a:lvl5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Gotham Medium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1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D72B75-2BE5-BEE3-E14A-1694D1C3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73" y="520100"/>
            <a:ext cx="11405286" cy="845837"/>
          </a:xfrm>
        </p:spPr>
        <p:txBody>
          <a:bodyPr>
            <a:normAutofit/>
          </a:bodyPr>
          <a:lstStyle>
            <a:lvl1pPr>
              <a:defRPr sz="3600" b="1" i="0">
                <a:latin typeface="Gotham Bold" pitchFamily="2" charset="0"/>
                <a:ea typeface="Roboto Slab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CC876B-23A2-572C-3C16-402FCB8F0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73" y="1507524"/>
            <a:ext cx="11405286" cy="5077512"/>
          </a:xfrm>
        </p:spPr>
        <p:txBody>
          <a:bodyPr/>
          <a:lstStyle>
            <a:lvl1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548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B49E-C938-E812-0F84-BEF1C1C9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73" y="520100"/>
            <a:ext cx="11405286" cy="845837"/>
          </a:xfrm>
        </p:spPr>
        <p:txBody>
          <a:bodyPr>
            <a:normAutofit/>
          </a:bodyPr>
          <a:lstStyle>
            <a:lvl1pPr>
              <a:defRPr sz="3600" b="1" i="0">
                <a:latin typeface="Gotham Bold" pitchFamily="2" charset="0"/>
                <a:ea typeface="Roboto Slab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1FE5-8A82-BCE8-71ED-AB5FB6C8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73" y="1507524"/>
            <a:ext cx="11405286" cy="5077512"/>
          </a:xfrm>
        </p:spPr>
        <p:txBody>
          <a:bodyPr/>
          <a:lstStyle>
            <a:lvl1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567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B49E-C938-E812-0F84-BEF1C1C9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57" y="1625513"/>
            <a:ext cx="11405286" cy="845837"/>
          </a:xfrm>
        </p:spPr>
        <p:txBody>
          <a:bodyPr>
            <a:normAutofit/>
          </a:bodyPr>
          <a:lstStyle>
            <a:lvl1pPr>
              <a:defRPr sz="3600" b="1" i="0">
                <a:latin typeface="Gotham Bold" pitchFamily="2" charset="0"/>
                <a:ea typeface="Roboto Slab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1FE5-8A82-BCE8-71ED-AB5FB6C8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73" y="2607276"/>
            <a:ext cx="11405286" cy="3977760"/>
          </a:xfrm>
        </p:spPr>
        <p:txBody>
          <a:bodyPr/>
          <a:lstStyle>
            <a:lvl1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426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ontent 5 (Revers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07238-4B3C-F3B8-C42B-6743145B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70" y="1176124"/>
            <a:ext cx="10515600" cy="763888"/>
          </a:xfrm>
        </p:spPr>
        <p:txBody>
          <a:bodyPr anchor="b">
            <a:normAutofit/>
          </a:bodyPr>
          <a:lstStyle>
            <a:lvl1pPr algn="l">
              <a:defRPr sz="4000" b="1" i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BA7CB-B676-2CE3-A4CB-9419DD7B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070" y="2137719"/>
            <a:ext cx="11345562" cy="4213654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679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1FE5-8A82-BCE8-71ED-AB5FB6C8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4" y="1569493"/>
            <a:ext cx="5651156" cy="4899546"/>
          </a:xfrm>
        </p:spPr>
        <p:txBody>
          <a:bodyPr/>
          <a:lstStyle>
            <a:lvl1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FC88-A552-BD6E-4572-5D4B1E18EE2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0121" y="1569493"/>
            <a:ext cx="5651156" cy="4899546"/>
          </a:xfrm>
        </p:spPr>
        <p:txBody>
          <a:bodyPr/>
          <a:lstStyle>
            <a:lvl1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b="0" i="0"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592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1 - Mounta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1B1C59E-355C-D05F-251B-66F96718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351"/>
            <a:ext cx="5698524" cy="1913066"/>
          </a:xfrm>
        </p:spPr>
        <p:txBody>
          <a:bodyPr anchor="b">
            <a:normAutofit/>
          </a:bodyPr>
          <a:lstStyle>
            <a:lvl1pPr algn="l">
              <a:defRPr sz="4000" b="1" i="0">
                <a:solidFill>
                  <a:srgbClr val="002060"/>
                </a:solidFill>
                <a:latin typeface="Gotham Bold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A0E7041-3B78-287A-5478-D53E2127C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42054"/>
            <a:ext cx="5704874" cy="2357909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002060"/>
                </a:solidFill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14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- Nav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2C2C5A-9BF0-9D44-63DE-D627B4910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350"/>
            <a:ext cx="10515600" cy="2852737"/>
          </a:xfrm>
        </p:spPr>
        <p:txBody>
          <a:bodyPr anchor="b">
            <a:normAutofit/>
          </a:bodyPr>
          <a:lstStyle>
            <a:lvl1pPr algn="ctr">
              <a:defRPr sz="4000" b="1" i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ECBCA72-224E-ADE1-8662-7E8CAC2D9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31741"/>
            <a:ext cx="10515600" cy="2357909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Gotham-Book" panose="02000604040000020004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786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A5995C-FBC3-54FF-08F1-944772FBB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71" y="1421027"/>
            <a:ext cx="11355858" cy="566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0BB9A-B63C-F119-F413-3746E0BBE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070" y="2122187"/>
            <a:ext cx="113558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61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2" r:id="rId4"/>
    <p:sldLayoutId id="2147483664" r:id="rId5"/>
    <p:sldLayoutId id="2147483661" r:id="rId6"/>
    <p:sldLayoutId id="2147483667" r:id="rId7"/>
    <p:sldLayoutId id="2147483663" r:id="rId8"/>
    <p:sldLayoutId id="2147483651" r:id="rId9"/>
    <p:sldLayoutId id="2147483660" r:id="rId10"/>
    <p:sldLayoutId id="2147483654" r:id="rId11"/>
    <p:sldLayoutId id="2147483666" r:id="rId12"/>
    <p:sldLayoutId id="214748365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172955"/>
          </a:solidFill>
          <a:latin typeface="Gotham Medium" pitchFamily="2" charset="0"/>
          <a:ea typeface="+mj-ea"/>
          <a:cs typeface="Gotham Medium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2060"/>
          </a:solidFill>
          <a:latin typeface="Gotham-Book" panose="02000604040000020004" pitchFamily="2" charset="0"/>
          <a:ea typeface="Roboto" panose="02000000000000000000" pitchFamily="2" charset="0"/>
          <a:cs typeface="Gotham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02060"/>
          </a:solidFill>
          <a:latin typeface="Gotham-Book" panose="02000604040000020004" pitchFamily="2" charset="0"/>
          <a:ea typeface="Roboto" panose="02000000000000000000" pitchFamily="2" charset="0"/>
          <a:cs typeface="Gotham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02060"/>
          </a:solidFill>
          <a:latin typeface="Gotham-Book" panose="02000604040000020004" pitchFamily="2" charset="0"/>
          <a:ea typeface="Roboto" panose="02000000000000000000" pitchFamily="2" charset="0"/>
          <a:cs typeface="Gotham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2060"/>
          </a:solidFill>
          <a:latin typeface="Gotham-Book" panose="02000604040000020004" pitchFamily="2" charset="0"/>
          <a:ea typeface="Roboto" panose="02000000000000000000" pitchFamily="2" charset="0"/>
          <a:cs typeface="Gotham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2060"/>
          </a:solidFill>
          <a:latin typeface="Gotham-Book" panose="02000604040000020004" pitchFamily="2" charset="0"/>
          <a:ea typeface="Roboto" panose="02000000000000000000" pitchFamily="2" charset="0"/>
          <a:cs typeface="Gotham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A454-1253-3A07-F077-5BDFC04B4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F662A-5068-9C81-4303-AD7CF9E38D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7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58B0-0DD3-CA9E-2DE0-3DDE4C4B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77A6E-793F-9EA4-99C6-2CCF507B31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28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0C82-9935-B8A8-E80C-030ED974C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A52D3-8DB5-F811-4485-D1E1E136FA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0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C2E53-DC30-91B5-BC1E-67C15D2A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3A37-E54B-AB84-5B3F-4BAB386C4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8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CF9F2-0B0E-32B7-EBE8-14E7C2C8F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34EF4-6BBF-005C-3ABB-4906B94B7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5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BFAA-2DA2-A523-30B2-1A82F664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1BB8D-BACD-014B-3C4B-92FEE044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8966D-D722-6363-CC9C-64A7B7EE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6AD16-288B-F391-0306-A2855E9E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4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A7CB-58D4-008B-02D7-30066A85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E0FB7-B60E-2117-40C4-C23482F79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4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6D54E-3C94-D698-03B5-707B2683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59FF9-F8A4-FC1A-12D7-08536E6FCC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9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331C86-8A44-3B6C-8BF5-E81222928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2A876-AE28-519A-3320-E0986D8BE72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6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D4904-3E8D-9C3B-AECC-E113AB8B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B3632-37E0-603E-BD1E-58EE65B83F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53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654FA-95AD-8F37-3F56-4BEB3A3D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60268-1666-46CE-42B6-D55ADAD2F3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6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a9ff5-2916-4c9f-b38b-69ccf6165550" xsi:nil="true"/>
    <lcf76f155ced4ddcb4097134ff3c332f xmlns="6c8f6cd9-ac84-4bfc-a6a0-d2845a56b14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5E192B445F94DBD606CDE6F0C7F52" ma:contentTypeVersion="17" ma:contentTypeDescription="Create a new document." ma:contentTypeScope="" ma:versionID="2d2cd2a2f1a0b4e31b5be218baf89648">
  <xsd:schema xmlns:xsd="http://www.w3.org/2001/XMLSchema" xmlns:xs="http://www.w3.org/2001/XMLSchema" xmlns:p="http://schemas.microsoft.com/office/2006/metadata/properties" xmlns:ns2="6c8f6cd9-ac84-4bfc-a6a0-d2845a56b14b" xmlns:ns3="8f7a9ff5-2916-4c9f-b38b-69ccf6165550" targetNamespace="http://schemas.microsoft.com/office/2006/metadata/properties" ma:root="true" ma:fieldsID="7ffa172e581a6df8d24ede2f91d5efb5" ns2:_="" ns3:_="">
    <xsd:import namespace="6c8f6cd9-ac84-4bfc-a6a0-d2845a56b14b"/>
    <xsd:import namespace="8f7a9ff5-2916-4c9f-b38b-69ccf61655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f6cd9-ac84-4bfc-a6a0-d2845a56b1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a9ff5-2916-4c9f-b38b-69ccf6165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39bd8e-0ff6-4d44-9f04-69ff4ce2f1e3}" ma:internalName="TaxCatchAll" ma:showField="CatchAllData" ma:web="8f7a9ff5-2916-4c9f-b38b-69ccf61655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BBF4AC-86DB-4CD1-86EF-9B9C5C4DFCB4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8f7a9ff5-2916-4c9f-b38b-69ccf6165550"/>
    <ds:schemaRef ds:uri="http://purl.org/dc/terms/"/>
    <ds:schemaRef ds:uri="http://schemas.openxmlformats.org/package/2006/metadata/core-properties"/>
    <ds:schemaRef ds:uri="55a0f2b5-d703-439e-a816-dbf92b32d2fd"/>
    <ds:schemaRef ds:uri="http://schemas.microsoft.com/office/2006/metadata/properties"/>
    <ds:schemaRef ds:uri="6c8f6cd9-ac84-4bfc-a6a0-d2845a56b14b"/>
  </ds:schemaRefs>
</ds:datastoreItem>
</file>

<file path=customXml/itemProps2.xml><?xml version="1.0" encoding="utf-8"?>
<ds:datastoreItem xmlns:ds="http://schemas.openxmlformats.org/officeDocument/2006/customXml" ds:itemID="{0C2819C6-646B-46F7-A16A-230B8F6A28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C3615-E2F5-4FE3-B597-904F08A6C4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f6cd9-ac84-4bfc-a6a0-d2845a56b14b"/>
    <ds:schemaRef ds:uri="8f7a9ff5-2916-4c9f-b38b-69ccf6165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Gotham Bold</vt:lpstr>
      <vt:lpstr>Gotham Medium</vt:lpstr>
      <vt:lpstr>Gotham-Book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Aubrey Swanson</dc:creator>
  <cp:lastModifiedBy>Maria Lopez</cp:lastModifiedBy>
  <cp:revision>6</cp:revision>
  <dcterms:created xsi:type="dcterms:W3CDTF">2022-07-29T14:02:38Z</dcterms:created>
  <dcterms:modified xsi:type="dcterms:W3CDTF">2023-08-03T13:42:58Z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0x01010007A6A9E7B60A4E40A6648E78806349B2</vt:lpwstr>
  </property>
  <property fmtid="{D5CDD505-2E9C-101B-9397-08002B2CF9AE}" pid="3" name="MSIP_Label_d026bb9f-849e-4520-adf3-36adc211bebd_Enabled">
    <vt:lpwstr>true</vt:lpwstr>
  </property>
  <property fmtid="{D5CDD505-2E9C-101B-9397-08002B2CF9AE}" pid="4" name="MSIP_Label_d026bb9f-849e-4520-adf3-36adc211bebd_SetDate">
    <vt:lpwstr>2022-09-22T14:08:33Z</vt:lpwstr>
  </property>
  <property fmtid="{D5CDD505-2E9C-101B-9397-08002B2CF9AE}" pid="5" name="MSIP_Label_d026bb9f-849e-4520-adf3-36adc211bebd_Method">
    <vt:lpwstr>Privileged</vt:lpwstr>
  </property>
  <property fmtid="{D5CDD505-2E9C-101B-9397-08002B2CF9AE}" pid="6" name="MSIP_Label_d026bb9f-849e-4520-adf3-36adc211bebd_Name">
    <vt:lpwstr>Public</vt:lpwstr>
  </property>
  <property fmtid="{D5CDD505-2E9C-101B-9397-08002B2CF9AE}" pid="7" name="MSIP_Label_d026bb9f-849e-4520-adf3-36adc211bebd_SiteId">
    <vt:lpwstr>ac144e41-8001-48f0-9e1c-170716ed06b6</vt:lpwstr>
  </property>
  <property fmtid="{D5CDD505-2E9C-101B-9397-08002B2CF9AE}" pid="8" name="MSIP_Label_d026bb9f-849e-4520-adf3-36adc211bebd_ActionId">
    <vt:lpwstr>fc82395f-706a-4ef7-a22f-87204a6a898c</vt:lpwstr>
  </property>
  <property fmtid="{D5CDD505-2E9C-101B-9397-08002B2CF9AE}" pid="9" name="MSIP_Label_d026bb9f-849e-4520-adf3-36adc211bebd_ContentBits">
    <vt:lpwstr>0</vt:lpwstr>
  </property>
  <property fmtid="{D5CDD505-2E9C-101B-9397-08002B2CF9AE}" pid="10" name="MediaServiceImageTags">
    <vt:lpwstr/>
  </property>
</Properties>
</file>